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a-D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90" y="7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a-DK"/>
              <a:t>Klik for at redigere i master</a:t>
            </a:r>
          </a:p>
        </p:txBody>
      </p:sp>
      <p:sp>
        <p:nvSpPr>
          <p:cNvPr id="3" name="U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a-DK"/>
              <a:t>Klik for at redigere i master</a:t>
            </a:r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da-DK" smtClean="0"/>
              <a:t>2018-09-13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7844225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og lodre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i master</a:t>
            </a:r>
          </a:p>
        </p:txBody>
      </p:sp>
      <p:sp>
        <p:nvSpPr>
          <p:cNvPr id="3" name="Pladsholder til lodret tite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a-DK"/>
              <a:t>Klik for at redigere i master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da-DK" smtClean="0"/>
              <a:t>2018-09-13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6237193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et ti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et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a-DK"/>
              <a:t>Klik for at redigere i master</a:t>
            </a:r>
          </a:p>
        </p:txBody>
      </p:sp>
      <p:sp>
        <p:nvSpPr>
          <p:cNvPr id="3" name="Pladsholder til lodret tite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a-DK"/>
              <a:t>Klik for at redigere i master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da-DK" smtClean="0"/>
              <a:t>2018-09-13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71644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og indholdsobjek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i master</a:t>
            </a:r>
          </a:p>
        </p:txBody>
      </p:sp>
      <p:sp>
        <p:nvSpPr>
          <p:cNvPr id="3" name="Pladsholder til ind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a-DK"/>
              <a:t>Klik for at redigere i master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da-DK" smtClean="0"/>
              <a:t>2018-09-13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3227205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fsnit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a-DK"/>
              <a:t>Klik for at redigere i master</a:t>
            </a:r>
          </a:p>
        </p:txBody>
      </p:sp>
      <p:sp>
        <p:nvSpPr>
          <p:cNvPr id="3" name="Pladsholder til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a-DK"/>
              <a:t>Klik for at redigere i master</a:t>
            </a:r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da-DK" smtClean="0"/>
              <a:t>2018-09-13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41867282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dholdsobjek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i master</a:t>
            </a:r>
          </a:p>
        </p:txBody>
      </p:sp>
      <p:sp>
        <p:nvSpPr>
          <p:cNvPr id="3" name="Pladsholder til indhol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a-DK"/>
              <a:t>Klik for at redigere i master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indhol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a-DK"/>
              <a:t>Klik for at redigere i master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5" name="Pladsholder til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da-DK" smtClean="0"/>
              <a:t>2018-09-13</a:t>
            </a:fld>
            <a:endParaRPr lang="da-DK"/>
          </a:p>
        </p:txBody>
      </p:sp>
      <p:sp>
        <p:nvSpPr>
          <p:cNvPr id="6" name="Pladsholder til sidefod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sli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5923605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a-DK"/>
              <a:t>Klik for at redigere i master</a:t>
            </a:r>
          </a:p>
        </p:txBody>
      </p:sp>
      <p:sp>
        <p:nvSpPr>
          <p:cNvPr id="3" name="Pladsholder til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a-DK"/>
              <a:t>Klik for at redigere i master</a:t>
            </a:r>
          </a:p>
        </p:txBody>
      </p:sp>
      <p:sp>
        <p:nvSpPr>
          <p:cNvPr id="4" name="Pladsholder til indhol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a-DK"/>
              <a:t>Klik for at redigere i master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5" name="Pladsholder til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a-DK"/>
              <a:t>Klik for at redigere i master</a:t>
            </a:r>
          </a:p>
        </p:txBody>
      </p:sp>
      <p:sp>
        <p:nvSpPr>
          <p:cNvPr id="6" name="Pladsholder til indhol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a-DK"/>
              <a:t>Klik for at redigere i master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7" name="Pladsholder til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da-DK" smtClean="0"/>
              <a:t>2018-09-13</a:t>
            </a:fld>
            <a:endParaRPr lang="da-DK"/>
          </a:p>
        </p:txBody>
      </p:sp>
      <p:sp>
        <p:nvSpPr>
          <p:cNvPr id="8" name="Pladsholder til sidefod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9" name="Pladsholder til sli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2776507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Ku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i master</a:t>
            </a:r>
          </a:p>
        </p:txBody>
      </p:sp>
      <p:sp>
        <p:nvSpPr>
          <p:cNvPr id="3" name="Pladsholder til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da-DK" smtClean="0"/>
              <a:t>2018-09-13</a:t>
            </a:fld>
            <a:endParaRPr lang="da-DK"/>
          </a:p>
        </p:txBody>
      </p:sp>
      <p:sp>
        <p:nvSpPr>
          <p:cNvPr id="4" name="Pladsholder til sidefod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5" name="Pladsholder til sli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2566096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da-DK" smtClean="0"/>
              <a:t>2018-09-13</a:t>
            </a:fld>
            <a:endParaRPr lang="da-DK"/>
          </a:p>
        </p:txBody>
      </p:sp>
      <p:sp>
        <p:nvSpPr>
          <p:cNvPr id="3" name="Pladsholder til sidefod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4" name="Pladsholder til sli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3110765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dhold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a-DK"/>
              <a:t>Klik for at redigere i master</a:t>
            </a:r>
          </a:p>
        </p:txBody>
      </p:sp>
      <p:sp>
        <p:nvSpPr>
          <p:cNvPr id="3" name="Pladsholder til indhol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a-DK"/>
              <a:t>Klik for at redigere i master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a-DK"/>
              <a:t>Klik for at redigere i master</a:t>
            </a:r>
          </a:p>
        </p:txBody>
      </p:sp>
      <p:sp>
        <p:nvSpPr>
          <p:cNvPr id="5" name="Pladsholder til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da-DK" smtClean="0"/>
              <a:t>2018-09-13</a:t>
            </a:fld>
            <a:endParaRPr lang="da-DK"/>
          </a:p>
        </p:txBody>
      </p:sp>
      <p:sp>
        <p:nvSpPr>
          <p:cNvPr id="6" name="Pladsholder til sidefod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sli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5489655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lede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a-DK"/>
              <a:t>Klik for at redigere i master</a:t>
            </a:r>
          </a:p>
        </p:txBody>
      </p:sp>
      <p:sp>
        <p:nvSpPr>
          <p:cNvPr id="3" name="Pladsholder til billed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a-DK"/>
          </a:p>
        </p:txBody>
      </p:sp>
      <p:sp>
        <p:nvSpPr>
          <p:cNvPr id="4" name="Pladsholder til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a-DK"/>
              <a:t>Klik for at redigere i master</a:t>
            </a:r>
          </a:p>
        </p:txBody>
      </p:sp>
      <p:sp>
        <p:nvSpPr>
          <p:cNvPr id="5" name="Pladsholder til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da-DK" smtClean="0"/>
              <a:t>2018-09-13</a:t>
            </a:fld>
            <a:endParaRPr lang="da-DK"/>
          </a:p>
        </p:txBody>
      </p:sp>
      <p:sp>
        <p:nvSpPr>
          <p:cNvPr id="6" name="Pladsholder til sidefod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sli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41714538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a-DK"/>
              <a:t>Klik for at redigere i master</a:t>
            </a:r>
          </a:p>
        </p:txBody>
      </p:sp>
      <p:sp>
        <p:nvSpPr>
          <p:cNvPr id="3" name="Pladsholder til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a-DK"/>
              <a:t>Klik for at redigere i master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60A13A-DB3F-4AD5-B6AF-BDA0278A0A39}" type="datetimeFigureOut">
              <a:rPr lang="da-DK" smtClean="0"/>
              <a:t>2018-09-13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a-DK"/>
          </a:p>
        </p:txBody>
      </p:sp>
      <p:sp>
        <p:nvSpPr>
          <p:cNvPr id="6" name="Pladsholder til slide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C2F05B-BAF9-488D-83DE-20A7CCFAC190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7072855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a-D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3" name="U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1943776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/>
</cp:coreProperties>
</file>

<file path=docProps/thumbnail.jpeg>
</file>